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2DAF9-16B4-4435-BDEF-39FFDE980E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88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4D0E9-3C36-4298-8025-00F69993A0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31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7996B-5923-41A7-88C1-DFEB366373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09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F0EF2-A868-4029-88E5-57FA6BEEF8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5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D2822-00C1-434A-BAD3-A940C1815F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2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FB5A6-59C7-4A83-812A-3A7795A74F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2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C2EA5-71F5-4DD1-985A-4CD32BDDAE9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013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B72A-7F78-4ADB-BC73-17116DDC74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9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424A3-AFEC-42A9-AC27-624ADC3B06B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0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44266-2397-450D-8F31-3BA23070837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5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23970-34CA-4BFF-8942-D292C479CC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65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F35104-1400-4922-BCBE-889D6A66B0A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8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91200"/>
          </a:xfrm>
        </p:spPr>
        <p:txBody>
          <a:bodyPr/>
          <a:lstStyle/>
          <a:p>
            <a:pPr marL="0" indent="0">
              <a:buNone/>
            </a:pPr>
            <a:r>
              <a:rPr lang="es-ES_tradnl" sz="3800" dirty="0" smtClean="0">
                <a:solidFill>
                  <a:srgbClr val="FF0000"/>
                </a:solidFill>
              </a:rPr>
              <a:t>I-</a:t>
            </a:r>
            <a:r>
              <a:rPr lang="es-ES_tradnl" sz="3800" dirty="0" smtClean="0"/>
              <a:t> Copia y completa con la forma correcta del verbo TENER</a:t>
            </a:r>
          </a:p>
          <a:p>
            <a:pPr marL="0" indent="0">
              <a:buNone/>
            </a:pPr>
            <a:r>
              <a:rPr lang="es-ES_tradnl" sz="3800" dirty="0" smtClean="0"/>
              <a:t>	Ellos __________ dos primos. Sus primos _________ una casa muy bonita en Santiago. Su casa __________ seis cuartos. Y _________ un jardín muy grande. Sus primos _________ un carro. Ellos _________ un carro nuevo.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/>
            <a:r>
              <a:rPr lang="en-US" altLang="en-US" sz="3200" dirty="0" err="1" smtClean="0">
                <a:solidFill>
                  <a:srgbClr val="008000"/>
                </a:solidFill>
              </a:rPr>
              <a:t>Nombre</a:t>
            </a:r>
            <a:r>
              <a:rPr lang="en-US" altLang="en-US" sz="3200" dirty="0" smtClean="0">
                <a:solidFill>
                  <a:srgbClr val="008000"/>
                </a:solidFill>
              </a:rPr>
              <a:t>: _______________         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Clase</a:t>
            </a:r>
            <a:r>
              <a:rPr lang="en-US" altLang="en-US" sz="3200" dirty="0" smtClean="0">
                <a:solidFill>
                  <a:srgbClr val="008000"/>
                </a:solidFill>
              </a:rPr>
              <a:t>: 601</a:t>
            </a:r>
            <a:br>
              <a:rPr lang="en-US" altLang="en-US" sz="3200" dirty="0" smtClean="0">
                <a:solidFill>
                  <a:srgbClr val="008000"/>
                </a:solidFill>
              </a:rPr>
            </a:br>
            <a:r>
              <a:rPr lang="en-US" altLang="en-US" sz="3200" dirty="0" err="1" smtClean="0">
                <a:solidFill>
                  <a:srgbClr val="008000"/>
                </a:solidFill>
              </a:rPr>
              <a:t>Fecha</a:t>
            </a:r>
            <a:r>
              <a:rPr lang="en-US" altLang="en-US" sz="3200" dirty="0" smtClean="0">
                <a:solidFill>
                  <a:srgbClr val="008000"/>
                </a:solidFill>
              </a:rPr>
              <a:t>: _____________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Actividad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Inicial</a:t>
            </a:r>
            <a:r>
              <a:rPr lang="en-US" altLang="en-US" sz="3200" dirty="0" smtClean="0">
                <a:solidFill>
                  <a:srgbClr val="008000"/>
                </a:solidFill>
              </a:rPr>
              <a:t> Prop. 45</a:t>
            </a:r>
            <a:endParaRPr lang="en-US" altLang="en-US" sz="3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50837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sz="3400" dirty="0" smtClean="0">
                <a:solidFill>
                  <a:srgbClr val="FF0000"/>
                </a:solidFill>
              </a:rPr>
              <a:t>II- </a:t>
            </a:r>
            <a:r>
              <a:rPr lang="es-ES_tradnl" sz="3400" dirty="0" smtClean="0"/>
              <a:t>Copia </a:t>
            </a:r>
            <a:r>
              <a:rPr lang="es-ES_tradnl" sz="3400" dirty="0"/>
              <a:t>e indica </a:t>
            </a:r>
            <a:r>
              <a:rPr lang="es-ES_tradnl" sz="3400" b="1" u="sng" dirty="0">
                <a:solidFill>
                  <a:srgbClr val="0000CC"/>
                </a:solidFill>
              </a:rPr>
              <a:t>C</a:t>
            </a:r>
            <a:r>
              <a:rPr lang="es-ES_tradnl" sz="3400" dirty="0"/>
              <a:t>ierto o </a:t>
            </a:r>
            <a:r>
              <a:rPr lang="es-ES_tradnl" sz="3400" b="1" u="sng" dirty="0">
                <a:solidFill>
                  <a:srgbClr val="0000CC"/>
                </a:solidFill>
              </a:rPr>
              <a:t>F</a:t>
            </a:r>
            <a:r>
              <a:rPr lang="es-ES_tradnl" sz="3400" dirty="0"/>
              <a:t>also: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Muchas casas privadas tienen un </a:t>
            </a:r>
            <a:r>
              <a:rPr lang="es-ES_tradnl" sz="3400" dirty="0" smtClean="0"/>
              <a:t>jardín </a:t>
            </a:r>
            <a:r>
              <a:rPr lang="es-ES_tradnl" sz="3400" dirty="0"/>
              <a:t>bonito.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Los apartamentos en un piso alto de un edificio tienen un </a:t>
            </a:r>
            <a:r>
              <a:rPr lang="es-ES_tradnl" sz="3400" dirty="0" smtClean="0"/>
              <a:t>jardín también.</a:t>
            </a:r>
            <a:endParaRPr lang="es-ES_tradnl" sz="3400" dirty="0"/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Muchos apartamentos tienen un </a:t>
            </a:r>
            <a:r>
              <a:rPr lang="es-ES_tradnl" sz="3400" dirty="0" smtClean="0"/>
              <a:t>balcón </a:t>
            </a:r>
            <a:r>
              <a:rPr lang="es-ES_tradnl" sz="3400" dirty="0"/>
              <a:t>o una terraza.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Una casa </a:t>
            </a:r>
            <a:r>
              <a:rPr lang="es-ES_tradnl" sz="3400" dirty="0" smtClean="0"/>
              <a:t>pequeña </a:t>
            </a:r>
            <a:r>
              <a:rPr lang="es-ES_tradnl" sz="3400" dirty="0"/>
              <a:t>tienen quince cuartos.</a:t>
            </a:r>
          </a:p>
          <a:p>
            <a:pPr marL="514350" indent="-514350">
              <a:buClr>
                <a:srgbClr val="008000"/>
              </a:buClr>
              <a:buFont typeface="+mj-lt"/>
              <a:buAutoNum type="arabicPeriod"/>
            </a:pPr>
            <a:r>
              <a:rPr lang="es-ES_tradnl" sz="3400" dirty="0"/>
              <a:t>______ Muchas familias tienen un carro.</a:t>
            </a:r>
          </a:p>
          <a:p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56205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74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Nombre: _______________          Clase: 601 Fecha: _____________ Actividad Inicial Prop. 45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Nombre: _______________          Clase: 601 Fecha: _____________ Actividad Inicial Prop. 45</dc:title>
  <dc:creator>Helen Zumaeta</dc:creator>
  <cp:lastModifiedBy>Helen Zumaeta</cp:lastModifiedBy>
  <cp:revision>1</cp:revision>
  <dcterms:created xsi:type="dcterms:W3CDTF">2014-03-05T20:27:51Z</dcterms:created>
  <dcterms:modified xsi:type="dcterms:W3CDTF">2014-03-05T20:29:06Z</dcterms:modified>
</cp:coreProperties>
</file>